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7" r:id="rId5"/>
    <p:sldId id="268" r:id="rId6"/>
    <p:sldId id="269" r:id="rId7"/>
    <p:sldId id="270" r:id="rId8"/>
    <p:sldId id="273" r:id="rId9"/>
    <p:sldId id="258" r:id="rId10"/>
    <p:sldId id="261" r:id="rId11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749BD-4F46-46F4-A930-4A7257524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9051"/>
          <a:stretch/>
        </p:blipFill>
        <p:spPr>
          <a:xfrm>
            <a:off x="786559" y="1435336"/>
            <a:ext cx="7570883" cy="519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8068"/>
            <a:ext cx="7772400" cy="1224136"/>
          </a:xfrm>
          <a:solidFill>
            <a:srgbClr val="FFFFFF">
              <a:alpha val="54118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Конкурс «Лучшая школьная столовая – 2023 г.»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770485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Муниципальное автономное общеобразовательное учреждение средняя школа № 16 г. Павлово</a:t>
            </a:r>
          </a:p>
        </p:txBody>
      </p:sp>
      <p:pic>
        <p:nvPicPr>
          <p:cNvPr id="4" name="Рисунок 3" descr="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внимание!</a:t>
            </a:r>
            <a:endParaRPr lang="ru-RU" dirty="0"/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067" y="4082043"/>
            <a:ext cx="1977684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2069" y="4023500"/>
            <a:ext cx="199822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874" y="1441305"/>
            <a:ext cx="2016224" cy="26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8156" y="1296178"/>
            <a:ext cx="2627688" cy="323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119" y="959722"/>
            <a:ext cx="3097424" cy="39094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15200" cy="2088232"/>
          </a:xfrm>
        </p:spPr>
        <p:txBody>
          <a:bodyPr>
            <a:noAutofit/>
          </a:bodyPr>
          <a:lstStyle/>
          <a:p>
            <a:r>
              <a:rPr lang="ru-RU" sz="2400" b="1" dirty="0"/>
              <a:t>«Забота о здоровье – это важнейший труд воспитателя. </a:t>
            </a:r>
            <a:br>
              <a:rPr lang="ru-RU" sz="2400" b="1" dirty="0"/>
            </a:br>
            <a:r>
              <a:rPr lang="ru-RU" sz="2400" b="1" dirty="0"/>
              <a:t>От жизнерадостности, бодрости детей зависит их духовная жизнь,  мировоззрение, умственное развитие, прочность знаний и вера в свои силы»</a:t>
            </a:r>
            <a:br>
              <a:rPr lang="ru-RU" sz="2400" b="1" dirty="0"/>
            </a:br>
            <a:r>
              <a:rPr lang="ru-RU" sz="2400" b="1" dirty="0"/>
              <a:t>                                                              В.А. Сухомлинский</a:t>
            </a:r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  <p:pic>
        <p:nvPicPr>
          <p:cNvPr id="7" name="Picture 1" descr="C:\Users\Вера\Desktop\b614a974-1a32-4477-854d-bae403290b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Вера\Desktop\3f6ef67c-c37c-4688-8298-1ee26bd890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Вера\Desktop\f5879bbc-fb55-4ebd-a1ff-9b5a3dc9adc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24944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344816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Горячий завтрак</a:t>
            </a:r>
            <a:br>
              <a:rPr lang="ru-RU" sz="3200" dirty="0"/>
            </a:br>
            <a:r>
              <a:rPr lang="ru-RU" sz="3200" dirty="0"/>
              <a:t>«Картофель тушёный с филе куриным»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Филе крицы</a:t>
            </a:r>
          </a:p>
          <a:p>
            <a:r>
              <a:rPr lang="ru-RU" dirty="0"/>
              <a:t>Лук репчатый</a:t>
            </a:r>
          </a:p>
          <a:p>
            <a:r>
              <a:rPr lang="ru-RU" dirty="0"/>
              <a:t>Картофель</a:t>
            </a:r>
          </a:p>
          <a:p>
            <a:r>
              <a:rPr lang="ru-RU" dirty="0"/>
              <a:t>Соль</a:t>
            </a:r>
          </a:p>
          <a:p>
            <a:r>
              <a:rPr lang="ru-RU" dirty="0"/>
              <a:t>Томатная паста</a:t>
            </a:r>
          </a:p>
          <a:p>
            <a:r>
              <a:rPr lang="ru-RU" dirty="0"/>
              <a:t>Масло сливочное</a:t>
            </a:r>
          </a:p>
          <a:p>
            <a:r>
              <a:rPr lang="ru-RU" dirty="0"/>
              <a:t>Вода </a:t>
            </a:r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  <p:pic>
        <p:nvPicPr>
          <p:cNvPr id="1026" name="Picture 2" descr="https://www.victoria-group.ru/upload/iblock/22f/22fcb3b29d781e5b37b2f73328a2f9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569705"/>
            <a:ext cx="1720870" cy="113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660513"/>
            <a:ext cx="1145509" cy="1145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642" y="3947734"/>
            <a:ext cx="1296661" cy="936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905" y="4806022"/>
            <a:ext cx="1652127" cy="1101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5485" y="3011039"/>
            <a:ext cx="1802697" cy="1222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627" y="2045765"/>
            <a:ext cx="1326312" cy="1326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2476" y="5016046"/>
            <a:ext cx="1123653" cy="11236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приготовления завтрака</a:t>
            </a:r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dirty="0"/>
              <a:t>Промываем филе курицы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Разрезаем его на мелкие кусочки</a:t>
            </a:r>
          </a:p>
        </p:txBody>
      </p:sp>
      <p:sp>
        <p:nvSpPr>
          <p:cNvPr id="23554" name="AutoShape 2" descr="https://yt3.ggpht.com/a/AATXAJyUCunIYlerT7F3-NBiT5lJlrAjSGq0zu-PUYNU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yt3.ggpht.com/ytc/AMLnZu8mQRKbEiIw1IPVIHELAD4nOd5LRo4u1X4A18cKMQ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 descr="C:\Users\Вера\Desktop\35a1f636-2891-4140-bb40-13c14b6b61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Вера\Desktop\b3c6dd39-055f-4034-b600-6db105ff8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167418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приготовления завтрака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Выкладываем измельченное филе крицы на</a:t>
            </a:r>
          </a:p>
          <a:p>
            <a:pPr>
              <a:buNone/>
            </a:pPr>
            <a:r>
              <a:rPr lang="ru-RU" dirty="0"/>
              <a:t>                   противень и помещаем в духовку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Чистим, промываем</a:t>
            </a:r>
          </a:p>
          <a:p>
            <a:pPr>
              <a:buNone/>
            </a:pPr>
            <a:r>
              <a:rPr lang="ru-RU" dirty="0"/>
              <a:t> и измельчаем лук</a:t>
            </a:r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1835869" cy="24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167418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приготовления завтрака</a:t>
            </a:r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Измельченный лук помещаем в духовку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Моем, чистим и </a:t>
            </a:r>
          </a:p>
          <a:p>
            <a:pPr>
              <a:buNone/>
            </a:pPr>
            <a:r>
              <a:rPr lang="ru-RU" dirty="0"/>
              <a:t>нарезаем картофель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204864"/>
            <a:ext cx="1837113" cy="2448098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189021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приготовления завтрака</a:t>
            </a:r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       Измельченный картофель помещаем в кастрюлю добавляем запеченный лук и запеченное филе крицы. </a:t>
            </a:r>
          </a:p>
          <a:p>
            <a:pPr algn="just">
              <a:buNone/>
            </a:pPr>
            <a:r>
              <a:rPr lang="ru-RU" dirty="0"/>
              <a:t>       Все укладываем слоями. </a:t>
            </a:r>
          </a:p>
          <a:p>
            <a:pPr algn="just">
              <a:buNone/>
            </a:pPr>
            <a:r>
              <a:rPr lang="ru-RU" dirty="0"/>
              <a:t>      Добавляем воду, томатную пасту, соль, закрываем крышкой  и тушим до готовности при температуре 120-150 градусов.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Технологическая карта изделия: «Картофель тушеный с филе куриным»</a:t>
            </a:r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5074">
            <a:off x="5067100" y="1643736"/>
            <a:ext cx="3412517" cy="4550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0784">
            <a:off x="520926" y="1412026"/>
            <a:ext cx="4090188" cy="55221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11144" cy="1008112"/>
          </a:xfrm>
        </p:spPr>
        <p:txBody>
          <a:bodyPr/>
          <a:lstStyle/>
          <a:p>
            <a:r>
              <a:rPr lang="ru-RU" dirty="0"/>
              <a:t>Обеденный зал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Количество посадочных мест – 150.</a:t>
            </a:r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1224136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2248">
            <a:off x="971600" y="2108853"/>
            <a:ext cx="3096344" cy="412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Вера\Desktop\18a5d594-762a-4f46-847a-e6371375e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3133">
            <a:off x="4932040" y="2132856"/>
            <a:ext cx="313234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193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Конкурс «Лучшая школьная столовая – 2023 г.»</vt:lpstr>
      <vt:lpstr>«Забота о здоровье – это важнейший труд воспитателя.  От жизнерадостности, бодрости детей зависит их духовная жизнь,  мировоззрение, умственное развитие, прочность знаний и вера в свои силы»                                                               В.А. Сухомлинский</vt:lpstr>
      <vt:lpstr>Горячий завтрак «Картофель тушёный с филе куриным» </vt:lpstr>
      <vt:lpstr>Технология приготовления завтрака</vt:lpstr>
      <vt:lpstr>Технология приготовления завтрака</vt:lpstr>
      <vt:lpstr>Технология приготовления завтрака</vt:lpstr>
      <vt:lpstr>Технология приготовления завтрака</vt:lpstr>
      <vt:lpstr>Технологическая карта изделия: «Картофель тушеный с филе куриным»</vt:lpstr>
      <vt:lpstr>Обеденный зал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«Лучшая школьная столовая – 2023 г.»</dc:title>
  <dc:creator>Вера</dc:creator>
  <cp:lastModifiedBy>Ольга Алексеевна Болдырева</cp:lastModifiedBy>
  <cp:revision>32</cp:revision>
  <cp:lastPrinted>2023-05-18T08:11:21Z</cp:lastPrinted>
  <dcterms:created xsi:type="dcterms:W3CDTF">2023-05-16T16:34:55Z</dcterms:created>
  <dcterms:modified xsi:type="dcterms:W3CDTF">2023-05-18T10:18:20Z</dcterms:modified>
</cp:coreProperties>
</file>